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9144000" cy="6858000" type="screen4x3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1" roundtripDataSignature="AMtx7mgZGTP1Vw9b1YMXFHLzzBmBayyte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customschemas.google.com/relationships/presentationmetadata" Target="metadata"/><Relationship Id="rId15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625" tIns="46300" rIns="92625" bIns="463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625" tIns="46300" rIns="92625" bIns="463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625" tIns="46300" rIns="92625" bIns="463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29966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625" tIns="46300" rIns="92625" bIns="463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70938" y="8829966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625" tIns="46300" rIns="92625" bIns="463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625" tIns="46300" rIns="92625" bIns="463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:notes"/>
          <p:cNvSpPr txBox="1">
            <a:spLocks noGrp="1"/>
          </p:cNvSpPr>
          <p:nvPr>
            <p:ph type="sldNum" idx="12"/>
          </p:nvPr>
        </p:nvSpPr>
        <p:spPr>
          <a:xfrm>
            <a:off x="3970938" y="8829966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625" tIns="46300" rIns="92625" bIns="463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  <p:sp>
        <p:nvSpPr>
          <p:cNvPr id="101" name="Google Shape;10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2" name="Google Shape;102;p3:notes"/>
          <p:cNvSpPr txBox="1">
            <a:spLocks noGrp="1"/>
          </p:cNvSpPr>
          <p:nvPr>
            <p:ph type="body" idx="1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625" tIns="46300" rIns="92625" bIns="463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b="1"/>
              <a:t>KEY FINANCIAL POINTS FOR AZTEC SHOPS OVERALL BUDGET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7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7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/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/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/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7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81" name="Google Shape;81;p1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9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9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36" name="Google Shape;36;p10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37" name="Google Shape;37;p1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1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1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1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46" name="Google Shape;46;p1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6pPr>
            <a:lvl7pPr marL="320040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7pPr>
            <a:lvl8pPr marL="365760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8pPr>
            <a:lvl9pPr marL="411480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9pPr>
          </a:lstStyle>
          <a:p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1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5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5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6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75" name="Google Shape;75;p1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>
            <a:spLocks noGrp="1"/>
          </p:cNvSpPr>
          <p:nvPr>
            <p:ph type="ctrTitle"/>
          </p:nvPr>
        </p:nvSpPr>
        <p:spPr>
          <a:xfrm>
            <a:off x="685800" y="4561840"/>
            <a:ext cx="7772400" cy="119888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solidFill>
                  <a:schemeClr val="accent4"/>
                </a:solidFill>
                <a:latin typeface="Impact"/>
                <a:ea typeface="Impact"/>
                <a:cs typeface="Impact"/>
                <a:sym typeface="Impact"/>
              </a:rPr>
              <a:t>2024 – 2025 Budget</a:t>
            </a:r>
            <a:endParaRPr/>
          </a:p>
        </p:txBody>
      </p:sp>
      <p:sp>
        <p:nvSpPr>
          <p:cNvPr id="89" name="Google Shape;89;p1"/>
          <p:cNvSpPr txBox="1"/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rgbClr val="CC0000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endParaRPr sz="4000" b="0" i="0" u="none" strike="noStrike" cap="none">
              <a:solidFill>
                <a:schemeClr val="lt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pic>
        <p:nvPicPr>
          <p:cNvPr id="90" name="Google Shape;90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48840" y="2606358"/>
            <a:ext cx="5385816" cy="15175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"/>
          <p:cNvSpPr txBox="1">
            <a:spLocks noGrp="1"/>
          </p:cNvSpPr>
          <p:nvPr>
            <p:ph type="ctrTitle"/>
          </p:nvPr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rgbClr val="CC0000"/>
          </a:solidFill>
          <a:ln w="127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4000" dirty="0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rPr>
              <a:t>       Budget Summary</a:t>
            </a:r>
            <a:endParaRPr dirty="0"/>
          </a:p>
        </p:txBody>
      </p:sp>
      <p:sp>
        <p:nvSpPr>
          <p:cNvPr id="105" name="Google Shape;105;p3"/>
          <p:cNvSpPr txBox="1">
            <a:spLocks noGrp="1"/>
          </p:cNvSpPr>
          <p:nvPr>
            <p:ph type="subTitle" idx="1"/>
          </p:nvPr>
        </p:nvSpPr>
        <p:spPr>
          <a:xfrm>
            <a:off x="836675" y="4687371"/>
            <a:ext cx="7251192" cy="11037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14300" lvl="0" indent="-1143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 b="1"/>
          </a:p>
          <a:p>
            <a:pPr marL="114300" lvl="0" indent="-12700" algn="l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 b="1"/>
          </a:p>
        </p:txBody>
      </p:sp>
      <p:sp>
        <p:nvSpPr>
          <p:cNvPr id="106" name="Google Shape;106;p3"/>
          <p:cNvSpPr/>
          <p:nvPr/>
        </p:nvSpPr>
        <p:spPr>
          <a:xfrm>
            <a:off x="1905000" y="838200"/>
            <a:ext cx="2895600" cy="76200"/>
          </a:xfrm>
          <a:prstGeom prst="rect">
            <a:avLst/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95DCB0C-EAB1-E0BA-C6F7-8170AA723C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1315" y="1149790"/>
            <a:ext cx="7923364" cy="545018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16</Words>
  <Application>Microsoft Office PowerPoint</Application>
  <PresentationFormat>On-screen Show (4:3)</PresentationFormat>
  <Paragraphs>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Impact</vt:lpstr>
      <vt:lpstr>Default Design</vt:lpstr>
      <vt:lpstr>2024 – 2025 Budget</vt:lpstr>
      <vt:lpstr>       Budget 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mmorris</dc:creator>
  <cp:lastModifiedBy>Heather Hawkins</cp:lastModifiedBy>
  <cp:revision>2</cp:revision>
  <dcterms:created xsi:type="dcterms:W3CDTF">2005-06-13T21:07:39Z</dcterms:created>
  <dcterms:modified xsi:type="dcterms:W3CDTF">2024-07-01T21:35:06Z</dcterms:modified>
</cp:coreProperties>
</file>